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Open Sans Bold" panose="020B0806030504020204" pitchFamily="34" charset="0"/>
      <p:regular r:id="rId9"/>
      <p:bold r:id="rId10"/>
    </p:embeddedFont>
    <p:embeddedFont>
      <p:font typeface="Open Sans Semibold" panose="020B0706030804020204" pitchFamily="34" charset="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17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s Apolo" userId="dc48921559d6008f" providerId="LiveId" clId="{DDCA4AB9-3308-44EC-B575-F06AF2411B3B}"/>
    <pc:docChg chg="undo custSel modSld">
      <pc:chgData name="Jonas Apolo" userId="dc48921559d6008f" providerId="LiveId" clId="{DDCA4AB9-3308-44EC-B575-F06AF2411B3B}" dt="2024-06-10T12:22:20.588" v="253" actId="20577"/>
      <pc:docMkLst>
        <pc:docMk/>
      </pc:docMkLst>
      <pc:sldChg chg="addSp delSp modSp mod setBg">
        <pc:chgData name="Jonas Apolo" userId="dc48921559d6008f" providerId="LiveId" clId="{DDCA4AB9-3308-44EC-B575-F06AF2411B3B}" dt="2024-06-10T12:22:20.588" v="253" actId="20577"/>
        <pc:sldMkLst>
          <pc:docMk/>
          <pc:sldMk cId="0" sldId="256"/>
        </pc:sldMkLst>
        <pc:spChg chg="add mod">
          <ac:chgData name="Jonas Apolo" userId="dc48921559d6008f" providerId="LiveId" clId="{DDCA4AB9-3308-44EC-B575-F06AF2411B3B}" dt="2024-05-29T09:56:48.012" v="201" actId="1035"/>
          <ac:spMkLst>
            <pc:docMk/>
            <pc:sldMk cId="0" sldId="256"/>
            <ac:spMk id="2" creationId="{62C6949C-FD8E-A920-9923-876E54AADC84}"/>
          </ac:spMkLst>
        </pc:spChg>
        <pc:spChg chg="del">
          <ac:chgData name="Jonas Apolo" userId="dc48921559d6008f" providerId="LiveId" clId="{DDCA4AB9-3308-44EC-B575-F06AF2411B3B}" dt="2024-05-28T10:30:11.968" v="53" actId="478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Jonas Apolo" userId="dc48921559d6008f" providerId="LiveId" clId="{DDCA4AB9-3308-44EC-B575-F06AF2411B3B}" dt="2024-06-10T12:22:20.588" v="253" actId="20577"/>
          <ac:spMkLst>
            <pc:docMk/>
            <pc:sldMk cId="0" sldId="256"/>
            <ac:spMk id="4" creationId="{E7EEFEB8-4957-B97C-880B-5F90F0594F21}"/>
          </ac:spMkLst>
        </pc:spChg>
        <pc:spChg chg="add del mod">
          <ac:chgData name="Jonas Apolo" userId="dc48921559d6008f" providerId="LiveId" clId="{DDCA4AB9-3308-44EC-B575-F06AF2411B3B}" dt="2024-05-29T10:17:12.594" v="221" actId="478"/>
          <ac:spMkLst>
            <pc:docMk/>
            <pc:sldMk cId="0" sldId="256"/>
            <ac:spMk id="5" creationId="{228D1F65-65A3-56AB-6E46-8A0C51053323}"/>
          </ac:spMkLst>
        </pc:spChg>
        <pc:spChg chg="mod">
          <ac:chgData name="Jonas Apolo" userId="dc48921559d6008f" providerId="LiveId" clId="{DDCA4AB9-3308-44EC-B575-F06AF2411B3B}" dt="2024-05-29T09:50:44.062" v="101" actId="1036"/>
          <ac:spMkLst>
            <pc:docMk/>
            <pc:sldMk cId="0" sldId="256"/>
            <ac:spMk id="6" creationId="{00000000-0000-0000-0000-000000000000}"/>
          </ac:spMkLst>
        </pc:spChg>
        <pc:spChg chg="mod">
          <ac:chgData name="Jonas Apolo" userId="dc48921559d6008f" providerId="LiveId" clId="{DDCA4AB9-3308-44EC-B575-F06AF2411B3B}" dt="2024-05-29T09:50:44.062" v="101" actId="1036"/>
          <ac:spMkLst>
            <pc:docMk/>
            <pc:sldMk cId="0" sldId="256"/>
            <ac:spMk id="7" creationId="{00000000-0000-0000-0000-000000000000}"/>
          </ac:spMkLst>
        </pc:spChg>
        <pc:grpChg chg="del">
          <ac:chgData name="Jonas Apolo" userId="dc48921559d6008f" providerId="LiveId" clId="{DDCA4AB9-3308-44EC-B575-F06AF2411B3B}" dt="2024-05-28T10:24:01.837" v="1" actId="478"/>
          <ac:grpSpMkLst>
            <pc:docMk/>
            <pc:sldMk cId="0" sldId="256"/>
            <ac:grpSpMk id="22" creationId="{6427C49D-11A5-86FD-1FA7-E724258F278A}"/>
          </ac:grpSpMkLst>
        </pc:grpChg>
        <pc:picChg chg="add mod">
          <ac:chgData name="Jonas Apolo" userId="dc48921559d6008f" providerId="LiveId" clId="{DDCA4AB9-3308-44EC-B575-F06AF2411B3B}" dt="2024-05-29T09:50:18.736" v="87"/>
          <ac:picMkLst>
            <pc:docMk/>
            <pc:sldMk cId="0" sldId="256"/>
            <ac:picMk id="3" creationId="{B8F3785E-4B3A-56F4-C0BE-6520EF26D696}"/>
          </ac:picMkLst>
        </pc:picChg>
        <pc:picChg chg="add del mod">
          <ac:chgData name="Jonas Apolo" userId="dc48921559d6008f" providerId="LiveId" clId="{DDCA4AB9-3308-44EC-B575-F06AF2411B3B}" dt="2024-05-28T10:24:57.459" v="4" actId="21"/>
          <ac:picMkLst>
            <pc:docMk/>
            <pc:sldMk cId="0" sldId="256"/>
            <ac:picMk id="4" creationId="{0B0C67AA-E945-433E-8CCC-5DD723DCF262}"/>
          </ac:picMkLst>
        </pc:picChg>
        <pc:picChg chg="add del mod">
          <ac:chgData name="Jonas Apolo" userId="dc48921559d6008f" providerId="LiveId" clId="{DDCA4AB9-3308-44EC-B575-F06AF2411B3B}" dt="2024-05-28T10:29:38.607" v="49" actId="21"/>
          <ac:picMkLst>
            <pc:docMk/>
            <pc:sldMk cId="0" sldId="256"/>
            <ac:picMk id="8" creationId="{594C3832-BD5D-7700-D2C7-2FBBF6CAFDE4}"/>
          </ac:picMkLst>
        </pc:picChg>
        <pc:picChg chg="add del mod">
          <ac:chgData name="Jonas Apolo" userId="dc48921559d6008f" providerId="LiveId" clId="{DDCA4AB9-3308-44EC-B575-F06AF2411B3B}" dt="2024-05-28T10:37:03.726" v="64" actId="478"/>
          <ac:picMkLst>
            <pc:docMk/>
            <pc:sldMk cId="0" sldId="256"/>
            <ac:picMk id="10" creationId="{E8864234-2047-5DEB-41DA-99C71659113C}"/>
          </ac:picMkLst>
        </pc:picChg>
        <pc:picChg chg="del">
          <ac:chgData name="Jonas Apolo" userId="dc48921559d6008f" providerId="LiveId" clId="{DDCA4AB9-3308-44EC-B575-F06AF2411B3B}" dt="2024-05-28T10:23:52.378" v="0" actId="478"/>
          <ac:picMkLst>
            <pc:docMk/>
            <pc:sldMk cId="0" sldId="256"/>
            <ac:picMk id="11" creationId="{D1E1CEAF-9B08-4994-4AF4-1C7026A97E90}"/>
          </ac:picMkLst>
        </pc:picChg>
        <pc:picChg chg="mod">
          <ac:chgData name="Jonas Apolo" userId="dc48921559d6008f" providerId="LiveId" clId="{DDCA4AB9-3308-44EC-B575-F06AF2411B3B}" dt="2024-05-29T09:58:05.068" v="209" actId="1076"/>
          <ac:picMkLst>
            <pc:docMk/>
            <pc:sldMk cId="0" sldId="256"/>
            <ac:picMk id="13" creationId="{8C5FFCC9-0113-DB6D-3165-C7374A5B090C}"/>
          </ac:picMkLst>
        </pc:picChg>
        <pc:picChg chg="add mod">
          <ac:chgData name="Jonas Apolo" userId="dc48921559d6008f" providerId="LiveId" clId="{DDCA4AB9-3308-44EC-B575-F06AF2411B3B}" dt="2024-05-29T09:59:39.232" v="217" actId="14100"/>
          <ac:picMkLst>
            <pc:docMk/>
            <pc:sldMk cId="0" sldId="256"/>
            <ac:picMk id="14" creationId="{E828F89A-C68D-346B-2C27-76D3131220B6}"/>
          </ac:picMkLst>
        </pc:picChg>
        <pc:cxnChg chg="add del mod">
          <ac:chgData name="Jonas Apolo" userId="dc48921559d6008f" providerId="LiveId" clId="{DDCA4AB9-3308-44EC-B575-F06AF2411B3B}" dt="2024-05-29T10:32:01.947" v="227" actId="478"/>
          <ac:cxnSpMkLst>
            <pc:docMk/>
            <pc:sldMk cId="0" sldId="256"/>
            <ac:cxnSpMk id="9" creationId="{76D3F547-33A8-8770-E0EE-C6EF2E11D142}"/>
          </ac:cxnSpMkLst>
        </pc:cxnChg>
      </pc:sldChg>
      <pc:sldChg chg="addSp delSp modSp mod">
        <pc:chgData name="Jonas Apolo" userId="dc48921559d6008f" providerId="LiveId" clId="{DDCA4AB9-3308-44EC-B575-F06AF2411B3B}" dt="2024-05-29T09:54:46.610" v="185" actId="1076"/>
        <pc:sldMkLst>
          <pc:docMk/>
          <pc:sldMk cId="0" sldId="257"/>
        </pc:sldMkLst>
        <pc:spChg chg="del">
          <ac:chgData name="Jonas Apolo" userId="dc48921559d6008f" providerId="LiveId" clId="{DDCA4AB9-3308-44EC-B575-F06AF2411B3B}" dt="2024-05-28T10:25:29.792" v="15" actId="478"/>
          <ac:spMkLst>
            <pc:docMk/>
            <pc:sldMk cId="0" sldId="257"/>
            <ac:spMk id="3" creationId="{00000000-0000-0000-0000-000000000000}"/>
          </ac:spMkLst>
        </pc:spChg>
        <pc:spChg chg="mod">
          <ac:chgData name="Jonas Apolo" userId="dc48921559d6008f" providerId="LiveId" clId="{DDCA4AB9-3308-44EC-B575-F06AF2411B3B}" dt="2024-05-29T09:51:02.380" v="102" actId="164"/>
          <ac:spMkLst>
            <pc:docMk/>
            <pc:sldMk cId="0" sldId="257"/>
            <ac:spMk id="4" creationId="{00000000-0000-0000-0000-000000000000}"/>
          </ac:spMkLst>
        </pc:spChg>
        <pc:spChg chg="mod">
          <ac:chgData name="Jonas Apolo" userId="dc48921559d6008f" providerId="LiveId" clId="{DDCA4AB9-3308-44EC-B575-F06AF2411B3B}" dt="2024-05-29T09:54:46.610" v="185" actId="1076"/>
          <ac:spMkLst>
            <pc:docMk/>
            <pc:sldMk cId="0" sldId="257"/>
            <ac:spMk id="5" creationId="{00000000-0000-0000-0000-000000000000}"/>
          </ac:spMkLst>
        </pc:spChg>
        <pc:grpChg chg="add mod">
          <ac:chgData name="Jonas Apolo" userId="dc48921559d6008f" providerId="LiveId" clId="{DDCA4AB9-3308-44EC-B575-F06AF2411B3B}" dt="2024-05-29T09:51:02.380" v="102" actId="164"/>
          <ac:grpSpMkLst>
            <pc:docMk/>
            <pc:sldMk cId="0" sldId="257"/>
            <ac:grpSpMk id="3" creationId="{4D9F705D-81D0-81DE-A6BD-DCDE91C554ED}"/>
          </ac:grpSpMkLst>
        </pc:grpChg>
        <pc:grpChg chg="del">
          <ac:chgData name="Jonas Apolo" userId="dc48921559d6008f" providerId="LiveId" clId="{DDCA4AB9-3308-44EC-B575-F06AF2411B3B}" dt="2024-05-28T10:25:01.102" v="5" actId="478"/>
          <ac:grpSpMkLst>
            <pc:docMk/>
            <pc:sldMk cId="0" sldId="257"/>
            <ac:grpSpMk id="18" creationId="{4B73BB67-FC62-1A26-6F94-E6ADCCBFF319}"/>
          </ac:grpSpMkLst>
        </pc:grpChg>
        <pc:picChg chg="add mod ord">
          <ac:chgData name="Jonas Apolo" userId="dc48921559d6008f" providerId="LiveId" clId="{DDCA4AB9-3308-44EC-B575-F06AF2411B3B}" dt="2024-05-29T09:51:02.380" v="102" actId="164"/>
          <ac:picMkLst>
            <pc:docMk/>
            <pc:sldMk cId="0" sldId="257"/>
            <ac:picMk id="2" creationId="{0B0C67AA-E945-433E-8CCC-5DD723DCF262}"/>
          </ac:picMkLst>
        </pc:picChg>
      </pc:sldChg>
      <pc:sldChg chg="addSp delSp modSp mod">
        <pc:chgData name="Jonas Apolo" userId="dc48921559d6008f" providerId="LiveId" clId="{DDCA4AB9-3308-44EC-B575-F06AF2411B3B}" dt="2024-05-29T09:54:32.774" v="183" actId="1076"/>
        <pc:sldMkLst>
          <pc:docMk/>
          <pc:sldMk cId="0" sldId="258"/>
        </pc:sldMkLst>
        <pc:spChg chg="del">
          <ac:chgData name="Jonas Apolo" userId="dc48921559d6008f" providerId="LiveId" clId="{DDCA4AB9-3308-44EC-B575-F06AF2411B3B}" dt="2024-05-29T09:51:07.072" v="104" actId="478"/>
          <ac:spMkLst>
            <pc:docMk/>
            <pc:sldMk cId="0" sldId="258"/>
            <ac:spMk id="4" creationId="{00000000-0000-0000-0000-000000000000}"/>
          </ac:spMkLst>
        </pc:spChg>
        <pc:spChg chg="mod">
          <ac:chgData name="Jonas Apolo" userId="dc48921559d6008f" providerId="LiveId" clId="{DDCA4AB9-3308-44EC-B575-F06AF2411B3B}" dt="2024-05-29T09:54:32.774" v="183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Jonas Apolo" userId="dc48921559d6008f" providerId="LiveId" clId="{DDCA4AB9-3308-44EC-B575-F06AF2411B3B}" dt="2024-05-29T09:51:13.870" v="109" actId="20577"/>
          <ac:spMkLst>
            <pc:docMk/>
            <pc:sldMk cId="0" sldId="258"/>
            <ac:spMk id="7" creationId="{C264D0FE-27BB-E2EE-D9BE-DCB6803CFCFD}"/>
          </ac:spMkLst>
        </pc:spChg>
        <pc:grpChg chg="add mod">
          <ac:chgData name="Jonas Apolo" userId="dc48921559d6008f" providerId="LiveId" clId="{DDCA4AB9-3308-44EC-B575-F06AF2411B3B}" dt="2024-05-29T09:51:08.003" v="105"/>
          <ac:grpSpMkLst>
            <pc:docMk/>
            <pc:sldMk cId="0" sldId="258"/>
            <ac:grpSpMk id="3" creationId="{45EFEBFE-A439-DAAB-7424-793401B07E78}"/>
          </ac:grpSpMkLst>
        </pc:grpChg>
        <pc:grpChg chg="del">
          <ac:chgData name="Jonas Apolo" userId="dc48921559d6008f" providerId="LiveId" clId="{DDCA4AB9-3308-44EC-B575-F06AF2411B3B}" dt="2024-05-28T10:25:34.907" v="16" actId="478"/>
          <ac:grpSpMkLst>
            <pc:docMk/>
            <pc:sldMk cId="0" sldId="258"/>
            <ac:grpSpMk id="26" creationId="{AFDF0279-2C7B-A9AB-CE8A-DC157F5B6D49}"/>
          </ac:grpSpMkLst>
        </pc:grpChg>
        <pc:picChg chg="add del mod">
          <ac:chgData name="Jonas Apolo" userId="dc48921559d6008f" providerId="LiveId" clId="{DDCA4AB9-3308-44EC-B575-F06AF2411B3B}" dt="2024-05-29T09:51:05.713" v="103" actId="478"/>
          <ac:picMkLst>
            <pc:docMk/>
            <pc:sldMk cId="0" sldId="258"/>
            <ac:picMk id="2" creationId="{EB39E66A-7637-B66A-83CD-7D5D081D96A8}"/>
          </ac:picMkLst>
        </pc:picChg>
        <pc:picChg chg="mod">
          <ac:chgData name="Jonas Apolo" userId="dc48921559d6008f" providerId="LiveId" clId="{DDCA4AB9-3308-44EC-B575-F06AF2411B3B}" dt="2024-05-29T09:51:08.003" v="105"/>
          <ac:picMkLst>
            <pc:docMk/>
            <pc:sldMk cId="0" sldId="258"/>
            <ac:picMk id="6" creationId="{C380D0D6-CF01-970C-6B32-EB9786A36757}"/>
          </ac:picMkLst>
        </pc:picChg>
      </pc:sldChg>
      <pc:sldChg chg="addSp delSp modSp mod">
        <pc:chgData name="Jonas Apolo" userId="dc48921559d6008f" providerId="LiveId" clId="{DDCA4AB9-3308-44EC-B575-F06AF2411B3B}" dt="2024-05-29T09:51:26.025" v="115" actId="20577"/>
        <pc:sldMkLst>
          <pc:docMk/>
          <pc:sldMk cId="0" sldId="259"/>
        </pc:sldMkLst>
        <pc:spChg chg="del">
          <ac:chgData name="Jonas Apolo" userId="dc48921559d6008f" providerId="LiveId" clId="{DDCA4AB9-3308-44EC-B575-F06AF2411B3B}" dt="2024-05-29T09:51:22.342" v="112" actId="478"/>
          <ac:spMkLst>
            <pc:docMk/>
            <pc:sldMk cId="0" sldId="259"/>
            <ac:spMk id="8" creationId="{00000000-0000-0000-0000-000000000000}"/>
          </ac:spMkLst>
        </pc:spChg>
        <pc:spChg chg="mod">
          <ac:chgData name="Jonas Apolo" userId="dc48921559d6008f" providerId="LiveId" clId="{DDCA4AB9-3308-44EC-B575-F06AF2411B3B}" dt="2024-05-29T09:51:18.928" v="111"/>
          <ac:spMkLst>
            <pc:docMk/>
            <pc:sldMk cId="0" sldId="259"/>
            <ac:spMk id="11" creationId="{3B1FAB7A-3622-C76D-0295-5DFA15DD6ACD}"/>
          </ac:spMkLst>
        </pc:spChg>
        <pc:spChg chg="mod">
          <ac:chgData name="Jonas Apolo" userId="dc48921559d6008f" providerId="LiveId" clId="{DDCA4AB9-3308-44EC-B575-F06AF2411B3B}" dt="2024-05-29T09:51:26.025" v="115" actId="20577"/>
          <ac:spMkLst>
            <pc:docMk/>
            <pc:sldMk cId="0" sldId="259"/>
            <ac:spMk id="14" creationId="{D5516B3D-E96E-90DF-5645-11B64D30A31E}"/>
          </ac:spMkLst>
        </pc:spChg>
        <pc:grpChg chg="add mod">
          <ac:chgData name="Jonas Apolo" userId="dc48921559d6008f" providerId="LiveId" clId="{DDCA4AB9-3308-44EC-B575-F06AF2411B3B}" dt="2024-05-29T09:51:18.928" v="111"/>
          <ac:grpSpMkLst>
            <pc:docMk/>
            <pc:sldMk cId="0" sldId="259"/>
            <ac:grpSpMk id="2" creationId="{12C2E71A-9FB5-5EFE-5DBC-D0175B669EEB}"/>
          </ac:grpSpMkLst>
        </pc:grpChg>
        <pc:grpChg chg="add mod">
          <ac:chgData name="Jonas Apolo" userId="dc48921559d6008f" providerId="LiveId" clId="{DDCA4AB9-3308-44EC-B575-F06AF2411B3B}" dt="2024-05-29T09:51:23.096" v="113"/>
          <ac:grpSpMkLst>
            <pc:docMk/>
            <pc:sldMk cId="0" sldId="259"/>
            <ac:grpSpMk id="12" creationId="{EC5D0AB1-A7B5-8E3E-4971-52158E6C2B2C}"/>
          </ac:grpSpMkLst>
        </pc:grpChg>
        <pc:grpChg chg="del">
          <ac:chgData name="Jonas Apolo" userId="dc48921559d6008f" providerId="LiveId" clId="{DDCA4AB9-3308-44EC-B575-F06AF2411B3B}" dt="2024-05-29T09:51:18.022" v="110" actId="478"/>
          <ac:grpSpMkLst>
            <pc:docMk/>
            <pc:sldMk cId="0" sldId="259"/>
            <ac:grpSpMk id="20" creationId="{317041BE-3C7F-776E-3007-F655085AF5A7}"/>
          </ac:grpSpMkLst>
        </pc:grpChg>
        <pc:picChg chg="mod">
          <ac:chgData name="Jonas Apolo" userId="dc48921559d6008f" providerId="LiveId" clId="{DDCA4AB9-3308-44EC-B575-F06AF2411B3B}" dt="2024-05-29T09:51:18.928" v="111"/>
          <ac:picMkLst>
            <pc:docMk/>
            <pc:sldMk cId="0" sldId="259"/>
            <ac:picMk id="4" creationId="{331065FD-700E-FA46-9380-39C3022044C0}"/>
          </ac:picMkLst>
        </pc:picChg>
        <pc:picChg chg="mod">
          <ac:chgData name="Jonas Apolo" userId="dc48921559d6008f" providerId="LiveId" clId="{DDCA4AB9-3308-44EC-B575-F06AF2411B3B}" dt="2024-05-29T09:51:23.096" v="113"/>
          <ac:picMkLst>
            <pc:docMk/>
            <pc:sldMk cId="0" sldId="259"/>
            <ac:picMk id="13" creationId="{8572394E-CD67-4C71-86D8-CBBE234AF496}"/>
          </ac:picMkLst>
        </pc:picChg>
      </pc:sldChg>
      <pc:sldChg chg="addSp delSp modSp mod">
        <pc:chgData name="Jonas Apolo" userId="dc48921559d6008f" providerId="LiveId" clId="{DDCA4AB9-3308-44EC-B575-F06AF2411B3B}" dt="2024-05-29T09:53:59.532" v="181" actId="1036"/>
        <pc:sldMkLst>
          <pc:docMk/>
          <pc:sldMk cId="0" sldId="260"/>
        </pc:sldMkLst>
        <pc:spChg chg="del">
          <ac:chgData name="Jonas Apolo" userId="dc48921559d6008f" providerId="LiveId" clId="{DDCA4AB9-3308-44EC-B575-F06AF2411B3B}" dt="2024-05-29T09:51:31.024" v="117" actId="478"/>
          <ac:spMkLst>
            <pc:docMk/>
            <pc:sldMk cId="0" sldId="260"/>
            <ac:spMk id="4" creationId="{00000000-0000-0000-0000-000000000000}"/>
          </ac:spMkLst>
        </pc:spChg>
        <pc:spChg chg="mod">
          <ac:chgData name="Jonas Apolo" userId="dc48921559d6008f" providerId="LiveId" clId="{DDCA4AB9-3308-44EC-B575-F06AF2411B3B}" dt="2024-05-29T09:53:59.532" v="181" actId="1036"/>
          <ac:spMkLst>
            <pc:docMk/>
            <pc:sldMk cId="0" sldId="260"/>
            <ac:spMk id="5" creationId="{00000000-0000-0000-0000-000000000000}"/>
          </ac:spMkLst>
        </pc:spChg>
        <pc:spChg chg="mod">
          <ac:chgData name="Jonas Apolo" userId="dc48921559d6008f" providerId="LiveId" clId="{DDCA4AB9-3308-44EC-B575-F06AF2411B3B}" dt="2024-05-29T09:51:33.834" v="120" actId="20577"/>
          <ac:spMkLst>
            <pc:docMk/>
            <pc:sldMk cId="0" sldId="260"/>
            <ac:spMk id="11" creationId="{81BDC9BD-9C9C-5D7E-37DA-8D3EC005F631}"/>
          </ac:spMkLst>
        </pc:spChg>
        <pc:spChg chg="add mod">
          <ac:chgData name="Jonas Apolo" userId="dc48921559d6008f" providerId="LiveId" clId="{DDCA4AB9-3308-44EC-B575-F06AF2411B3B}" dt="2024-05-29T09:53:56.299" v="159" actId="571"/>
          <ac:spMkLst>
            <pc:docMk/>
            <pc:sldMk cId="0" sldId="260"/>
            <ac:spMk id="12" creationId="{44194136-61E7-BDAE-B9C0-BBC5F01B72F6}"/>
          </ac:spMkLst>
        </pc:spChg>
        <pc:grpChg chg="add mod">
          <ac:chgData name="Jonas Apolo" userId="dc48921559d6008f" providerId="LiveId" clId="{DDCA4AB9-3308-44EC-B575-F06AF2411B3B}" dt="2024-05-29T09:51:31.767" v="118"/>
          <ac:grpSpMkLst>
            <pc:docMk/>
            <pc:sldMk cId="0" sldId="260"/>
            <ac:grpSpMk id="2" creationId="{434CB7F8-FB88-3580-8EC4-D7B54C02E235}"/>
          </ac:grpSpMkLst>
        </pc:grpChg>
        <pc:grpChg chg="del">
          <ac:chgData name="Jonas Apolo" userId="dc48921559d6008f" providerId="LiveId" clId="{DDCA4AB9-3308-44EC-B575-F06AF2411B3B}" dt="2024-05-29T09:51:28.855" v="116" actId="478"/>
          <ac:grpSpMkLst>
            <pc:docMk/>
            <pc:sldMk cId="0" sldId="260"/>
            <ac:grpSpMk id="20" creationId="{B7BC599C-75FD-5CFB-3358-CC7DD41CC8C5}"/>
          </ac:grpSpMkLst>
        </pc:grpChg>
        <pc:picChg chg="mod">
          <ac:chgData name="Jonas Apolo" userId="dc48921559d6008f" providerId="LiveId" clId="{DDCA4AB9-3308-44EC-B575-F06AF2411B3B}" dt="2024-05-29T09:51:31.767" v="118"/>
          <ac:picMkLst>
            <pc:docMk/>
            <pc:sldMk cId="0" sldId="260"/>
            <ac:picMk id="6" creationId="{C8F2D5E9-5CE9-2E74-826E-A281FD321265}"/>
          </ac:picMkLst>
        </pc:picChg>
      </pc:sldChg>
      <pc:sldChg chg="addSp delSp modSp mod">
        <pc:chgData name="Jonas Apolo" userId="dc48921559d6008f" providerId="LiveId" clId="{DDCA4AB9-3308-44EC-B575-F06AF2411B3B}" dt="2024-05-29T12:33:18.001" v="246" actId="1076"/>
        <pc:sldMkLst>
          <pc:docMk/>
          <pc:sldMk cId="0" sldId="261"/>
        </pc:sldMkLst>
        <pc:picChg chg="add del">
          <ac:chgData name="Jonas Apolo" userId="dc48921559d6008f" providerId="LiveId" clId="{DDCA4AB9-3308-44EC-B575-F06AF2411B3B}" dt="2024-05-29T12:32:46.770" v="231" actId="478"/>
          <ac:picMkLst>
            <pc:docMk/>
            <pc:sldMk cId="0" sldId="261"/>
            <ac:picMk id="3" creationId="{42BA9BB0-D934-A075-0151-D18C35E240F5}"/>
          </ac:picMkLst>
        </pc:picChg>
        <pc:picChg chg="mod">
          <ac:chgData name="Jonas Apolo" userId="dc48921559d6008f" providerId="LiveId" clId="{DDCA4AB9-3308-44EC-B575-F06AF2411B3B}" dt="2024-05-29T12:33:18.001" v="246" actId="1076"/>
          <ac:picMkLst>
            <pc:docMk/>
            <pc:sldMk cId="0" sldId="261"/>
            <ac:picMk id="7" creationId="{71360831-5B6B-FB96-4702-06A02F0C1028}"/>
          </ac:picMkLst>
        </pc:picChg>
        <pc:picChg chg="add mod">
          <ac:chgData name="Jonas Apolo" userId="dc48921559d6008f" providerId="LiveId" clId="{DDCA4AB9-3308-44EC-B575-F06AF2411B3B}" dt="2024-05-29T12:33:10.610" v="245" actId="14100"/>
          <ac:picMkLst>
            <pc:docMk/>
            <pc:sldMk cId="0" sldId="261"/>
            <ac:picMk id="9" creationId="{526905A1-D1E9-91E9-FA2A-CAF8EEEA06FA}"/>
          </ac:picMkLst>
        </pc:picChg>
        <pc:picChg chg="del">
          <ac:chgData name="Jonas Apolo" userId="dc48921559d6008f" providerId="LiveId" clId="{DDCA4AB9-3308-44EC-B575-F06AF2411B3B}" dt="2024-05-29T09:57:31.433" v="208" actId="478"/>
          <ac:picMkLst>
            <pc:docMk/>
            <pc:sldMk cId="0" sldId="261"/>
            <ac:picMk id="11" creationId="{31ADB8DA-C983-6870-A002-B0D03961A2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12052-0516-42F7-A258-75C3979373C8}" type="datetimeFigureOut">
              <a:rPr lang="pt-PT" smtClean="0"/>
              <a:t>10/06/2024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18179-0E95-4CDB-8263-DEE0B314B61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208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18179-0E95-4CDB-8263-DEE0B314B61B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692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13000" r="-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362697" y="5445028"/>
            <a:ext cx="16315551" cy="770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68"/>
              </a:lnSpc>
              <a:spcBef>
                <a:spcPct val="0"/>
              </a:spcBef>
            </a:pPr>
            <a:r>
              <a:rPr lang="en-US" sz="4800" spc="445" dirty="0">
                <a:solidFill>
                  <a:srgbClr val="0C3587"/>
                </a:solidFill>
                <a:latin typeface="Open Sans Bold"/>
              </a:rPr>
              <a:t>TÍTULO DA APRESENTAÇÃO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62697" y="6492064"/>
            <a:ext cx="16315551" cy="48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80"/>
              </a:lnSpc>
              <a:spcBef>
                <a:spcPct val="0"/>
              </a:spcBef>
            </a:pPr>
            <a:r>
              <a:rPr lang="en-US" sz="2843" spc="278" dirty="0">
                <a:solidFill>
                  <a:srgbClr val="0C3587"/>
                </a:solidFill>
                <a:latin typeface="Open Sans Bold"/>
              </a:rPr>
              <a:t>NOME SOBRENOME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8C5FFCC9-0113-DB6D-3165-C7374A5B0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35000" y="9018329"/>
            <a:ext cx="4070143" cy="48791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828F89A-C68D-346B-2C27-76D3131220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94909" y="529948"/>
            <a:ext cx="2998562" cy="2556152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62C6949C-FD8E-A920-9923-876E54AADC84}"/>
              </a:ext>
            </a:extLst>
          </p:cNvPr>
          <p:cNvSpPr txBox="1"/>
          <p:nvPr/>
        </p:nvSpPr>
        <p:spPr>
          <a:xfrm>
            <a:off x="1366214" y="1943100"/>
            <a:ext cx="16315551" cy="1595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68"/>
              </a:lnSpc>
              <a:spcBef>
                <a:spcPct val="0"/>
              </a:spcBef>
            </a:pPr>
            <a:r>
              <a:rPr lang="pt-BR" sz="4800" spc="445" dirty="0">
                <a:solidFill>
                  <a:schemeClr val="bg1"/>
                </a:solidFill>
                <a:latin typeface="Open Sans Bold"/>
              </a:rPr>
              <a:t>32º CONSELHO </a:t>
            </a:r>
          </a:p>
          <a:p>
            <a:pPr>
              <a:lnSpc>
                <a:spcPts val="6368"/>
              </a:lnSpc>
              <a:spcBef>
                <a:spcPct val="0"/>
              </a:spcBef>
            </a:pPr>
            <a:r>
              <a:rPr lang="pt-BR" sz="4800" spc="445" dirty="0">
                <a:solidFill>
                  <a:schemeClr val="bg1"/>
                </a:solidFill>
                <a:latin typeface="Open Sans Bold"/>
              </a:rPr>
              <a:t>CONSULTIVO DO MINSA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7EEFEB8-4957-B97C-880B-5F90F0594F21}"/>
              </a:ext>
            </a:extLst>
          </p:cNvPr>
          <p:cNvSpPr txBox="1"/>
          <p:nvPr/>
        </p:nvSpPr>
        <p:spPr>
          <a:xfrm>
            <a:off x="1366215" y="3619500"/>
            <a:ext cx="574271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pt-BR" sz="2800" spc="445" dirty="0">
                <a:solidFill>
                  <a:srgbClr val="0C358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13 - 15 Junho 2024</a:t>
            </a:r>
          </a:p>
          <a:p>
            <a:pPr>
              <a:spcBef>
                <a:spcPct val="0"/>
              </a:spcBef>
            </a:pPr>
            <a:r>
              <a:rPr lang="pt-BR" sz="2800" spc="445" dirty="0">
                <a:solidFill>
                  <a:srgbClr val="0C3587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Luanda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D9F705D-81D0-81DE-A6BD-DCDE91C554ED}"/>
              </a:ext>
            </a:extLst>
          </p:cNvPr>
          <p:cNvGrpSpPr/>
          <p:nvPr/>
        </p:nvGrpSpPr>
        <p:grpSpPr>
          <a:xfrm>
            <a:off x="0" y="809625"/>
            <a:ext cx="18116550" cy="1819275"/>
            <a:chOff x="0" y="809625"/>
            <a:chExt cx="18116550" cy="1819275"/>
          </a:xfrm>
        </p:grpSpPr>
        <p:pic>
          <p:nvPicPr>
            <p:cNvPr id="2" name="Gráfico 1">
              <a:extLst>
                <a:ext uri="{FF2B5EF4-FFF2-40B4-BE49-F238E27FC236}">
                  <a16:creationId xmlns:a16="http://schemas.microsoft.com/office/drawing/2014/main" id="{0B0C67AA-E945-433E-8CCC-5DD723DCF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809625"/>
              <a:ext cx="18116550" cy="1819275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986224" y="1385633"/>
              <a:ext cx="16315551" cy="770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68"/>
                </a:lnSpc>
                <a:spcBef>
                  <a:spcPct val="0"/>
                </a:spcBef>
              </a:pPr>
              <a:r>
                <a:rPr lang="en-US" sz="4548" spc="445" dirty="0">
                  <a:solidFill>
                    <a:schemeClr val="bg1"/>
                  </a:solidFill>
                  <a:latin typeface="Open Sans Bold"/>
                </a:rPr>
                <a:t>1. SEU TÓPICO AQUI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86224" y="3136494"/>
            <a:ext cx="8744955" cy="4014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3816" lvl="1" indent="-306908">
              <a:lnSpc>
                <a:spcPts val="3980"/>
              </a:lnSpc>
              <a:buFont typeface="Arial"/>
              <a:buChar char="•"/>
            </a:pP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Item de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lista</a:t>
            </a: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aqui</a:t>
            </a:r>
            <a:endParaRPr lang="en-US" sz="2843" spc="278" dirty="0">
              <a:solidFill>
                <a:srgbClr val="000000"/>
              </a:solidFill>
              <a:latin typeface="Open Sans Bold"/>
            </a:endParaRPr>
          </a:p>
          <a:p>
            <a:pPr marL="613816" lvl="1" indent="-306908">
              <a:lnSpc>
                <a:spcPts val="3980"/>
              </a:lnSpc>
              <a:buFont typeface="Arial"/>
              <a:buChar char="•"/>
            </a:pP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Item de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lista</a:t>
            </a: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aqui</a:t>
            </a:r>
            <a:endParaRPr lang="en-US" sz="2843" spc="278" dirty="0">
              <a:solidFill>
                <a:srgbClr val="000000"/>
              </a:solidFill>
              <a:latin typeface="Open Sans Bold"/>
            </a:endParaRPr>
          </a:p>
          <a:p>
            <a:pPr marL="613816" lvl="1" indent="-306908">
              <a:lnSpc>
                <a:spcPts val="3980"/>
              </a:lnSpc>
              <a:buFont typeface="Arial"/>
              <a:buChar char="•"/>
            </a:pP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Item de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lista</a:t>
            </a: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aqui</a:t>
            </a:r>
            <a:endParaRPr lang="en-US" sz="2843" spc="278" dirty="0">
              <a:solidFill>
                <a:srgbClr val="000000"/>
              </a:solidFill>
              <a:latin typeface="Open Sans Bold"/>
            </a:endParaRPr>
          </a:p>
          <a:p>
            <a:pPr marL="613816" lvl="1" indent="-306908">
              <a:lnSpc>
                <a:spcPts val="3980"/>
              </a:lnSpc>
              <a:buFont typeface="Arial"/>
              <a:buChar char="•"/>
            </a:pP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Item de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lista</a:t>
            </a: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aqui</a:t>
            </a:r>
            <a:endParaRPr lang="en-US" sz="2843" spc="278" dirty="0">
              <a:solidFill>
                <a:srgbClr val="000000"/>
              </a:solidFill>
              <a:latin typeface="Open Sans Bold"/>
            </a:endParaRPr>
          </a:p>
          <a:p>
            <a:pPr marL="613816" lvl="1" indent="-306908">
              <a:lnSpc>
                <a:spcPts val="3980"/>
              </a:lnSpc>
              <a:buFont typeface="Arial"/>
              <a:buChar char="•"/>
            </a:pP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Item de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lista</a:t>
            </a: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aqui</a:t>
            </a:r>
            <a:endParaRPr lang="en-US" sz="2843" spc="278" dirty="0">
              <a:solidFill>
                <a:srgbClr val="000000"/>
              </a:solidFill>
              <a:latin typeface="Open Sans Bold"/>
            </a:endParaRPr>
          </a:p>
          <a:p>
            <a:pPr marL="613816" lvl="1" indent="-306908">
              <a:lnSpc>
                <a:spcPts val="3980"/>
              </a:lnSpc>
              <a:buFont typeface="Arial"/>
              <a:buChar char="•"/>
            </a:pP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Item de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lista</a:t>
            </a: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aqui</a:t>
            </a:r>
            <a:endParaRPr lang="en-US" sz="2843" spc="278" dirty="0">
              <a:solidFill>
                <a:srgbClr val="000000"/>
              </a:solidFill>
              <a:latin typeface="Open Sans Bold"/>
            </a:endParaRPr>
          </a:p>
          <a:p>
            <a:pPr marL="613816" lvl="1" indent="-306908">
              <a:lnSpc>
                <a:spcPts val="3980"/>
              </a:lnSpc>
              <a:buFont typeface="Arial"/>
              <a:buChar char="•"/>
            </a:pP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Item de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lista</a:t>
            </a: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aqui</a:t>
            </a:r>
            <a:endParaRPr lang="en-US" sz="2843" spc="278" dirty="0">
              <a:solidFill>
                <a:srgbClr val="000000"/>
              </a:solidFill>
              <a:latin typeface="Open Sans Bold"/>
            </a:endParaRPr>
          </a:p>
          <a:p>
            <a:pPr marL="613816" lvl="1" indent="-306908">
              <a:lnSpc>
                <a:spcPts val="3980"/>
              </a:lnSpc>
              <a:buFont typeface="Arial"/>
              <a:buChar char="•"/>
            </a:pP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Item de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lista</a:t>
            </a: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aqui</a:t>
            </a:r>
            <a:endParaRPr lang="en-US" sz="2843" spc="278" dirty="0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986224" y="3204908"/>
            <a:ext cx="15692091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Insira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seu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texto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aqui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. Mas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lembre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-se: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sua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audiência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não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vai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conseguir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ler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muita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coisa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e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ao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mesmo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tempo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prestar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atenção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no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que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está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sendo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dito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.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Portanto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, use a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apresentação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como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um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guia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para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não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perder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o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fio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do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pensamento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, com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os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pontos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a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serem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abordados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e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imagens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apoio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(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gráficos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,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infográficos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,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fotos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). Evite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textos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. Boa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sorte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. 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45EFEBFE-A439-DAAB-7424-793401B07E78}"/>
              </a:ext>
            </a:extLst>
          </p:cNvPr>
          <p:cNvGrpSpPr/>
          <p:nvPr/>
        </p:nvGrpSpPr>
        <p:grpSpPr>
          <a:xfrm>
            <a:off x="0" y="809625"/>
            <a:ext cx="18116550" cy="1819275"/>
            <a:chOff x="0" y="809625"/>
            <a:chExt cx="18116550" cy="1819275"/>
          </a:xfrm>
        </p:grpSpPr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C380D0D6-CF01-970C-6B32-EB9786A36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809625"/>
              <a:ext cx="18116550" cy="1819275"/>
            </a:xfrm>
            <a:prstGeom prst="rect">
              <a:avLst/>
            </a:prstGeom>
          </p:spPr>
        </p:pic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C264D0FE-27BB-E2EE-D9BE-DCB6803CFCFD}"/>
                </a:ext>
              </a:extLst>
            </p:cNvPr>
            <p:cNvSpPr txBox="1"/>
            <p:nvPr/>
          </p:nvSpPr>
          <p:spPr>
            <a:xfrm>
              <a:off x="986224" y="1385633"/>
              <a:ext cx="16315551" cy="770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68"/>
                </a:lnSpc>
                <a:spcBef>
                  <a:spcPct val="0"/>
                </a:spcBef>
              </a:pPr>
              <a:r>
                <a:rPr lang="en-US" sz="4548" spc="445" dirty="0">
                  <a:solidFill>
                    <a:schemeClr val="bg1"/>
                  </a:solidFill>
                  <a:latin typeface="Open Sans Bold"/>
                </a:rPr>
                <a:t>2. SEU TÓPICO AQUI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137897" y="106948"/>
            <a:ext cx="2807256" cy="814804"/>
          </a:xfrm>
          <a:custGeom>
            <a:avLst/>
            <a:gdLst/>
            <a:ahLst/>
            <a:cxnLst/>
            <a:rect l="l" t="t" r="r" b="b"/>
            <a:pathLst>
              <a:path w="2807256" h="814804">
                <a:moveTo>
                  <a:pt x="0" y="0"/>
                </a:moveTo>
                <a:lnTo>
                  <a:pt x="2807255" y="0"/>
                </a:lnTo>
                <a:lnTo>
                  <a:pt x="2807255" y="814804"/>
                </a:lnTo>
                <a:lnTo>
                  <a:pt x="0" y="814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971273" y="1028700"/>
            <a:ext cx="7316727" cy="8961856"/>
            <a:chOff x="0" y="0"/>
            <a:chExt cx="1927039" cy="23603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27039" cy="2360324"/>
            </a:xfrm>
            <a:custGeom>
              <a:avLst/>
              <a:gdLst/>
              <a:ahLst/>
              <a:cxnLst/>
              <a:rect l="l" t="t" r="r" b="b"/>
              <a:pathLst>
                <a:path w="1927039" h="2360324">
                  <a:moveTo>
                    <a:pt x="0" y="0"/>
                  </a:moveTo>
                  <a:lnTo>
                    <a:pt x="1927039" y="0"/>
                  </a:lnTo>
                  <a:lnTo>
                    <a:pt x="1927039" y="2360324"/>
                  </a:lnTo>
                  <a:lnTo>
                    <a:pt x="0" y="236032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27039" cy="2398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62299" y="3765752"/>
            <a:ext cx="7431234" cy="436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Insira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seu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texto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aqui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. Mas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lembre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-se: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sua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audiência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não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vai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conseguir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ler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muita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coisa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e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ao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mesmo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tempo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prestar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atenção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no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que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está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sendo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dito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.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Portanto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, use a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apresentação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como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um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guia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para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não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perder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o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fio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do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pensamento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, com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pontos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a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serem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abordados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e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imagens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apoio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 (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gráficos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,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infográficos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,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fotos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). Evite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textos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. Boa </a:t>
            </a:r>
            <a:r>
              <a:rPr lang="en-US" sz="2499" spc="244" dirty="0" err="1">
                <a:solidFill>
                  <a:srgbClr val="000000"/>
                </a:solidFill>
                <a:latin typeface="Open Sans Bold"/>
              </a:rPr>
              <a:t>sorte</a:t>
            </a:r>
            <a:r>
              <a:rPr lang="en-US" sz="2499" spc="244" dirty="0">
                <a:solidFill>
                  <a:srgbClr val="000000"/>
                </a:solidFill>
                <a:latin typeface="Open Sans Bold"/>
              </a:rPr>
              <a:t>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683233" y="3515346"/>
            <a:ext cx="2909327" cy="3170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68"/>
              </a:lnSpc>
            </a:pPr>
            <a:r>
              <a:rPr lang="en-US" sz="4548" spc="445" dirty="0">
                <a:solidFill>
                  <a:srgbClr val="737373"/>
                </a:solidFill>
                <a:latin typeface="Open Sans Bold"/>
              </a:rPr>
              <a:t>INSIRA</a:t>
            </a:r>
          </a:p>
          <a:p>
            <a:pPr>
              <a:lnSpc>
                <a:spcPts val="6368"/>
              </a:lnSpc>
            </a:pPr>
            <a:r>
              <a:rPr lang="en-US" sz="4548" spc="445" dirty="0">
                <a:solidFill>
                  <a:srgbClr val="737373"/>
                </a:solidFill>
                <a:latin typeface="Open Sans Bold"/>
              </a:rPr>
              <a:t>SUA </a:t>
            </a:r>
          </a:p>
          <a:p>
            <a:pPr>
              <a:lnSpc>
                <a:spcPts val="6368"/>
              </a:lnSpc>
            </a:pPr>
            <a:r>
              <a:rPr lang="en-US" sz="4548" spc="445" dirty="0">
                <a:solidFill>
                  <a:srgbClr val="737373"/>
                </a:solidFill>
                <a:latin typeface="Open Sans Bold"/>
              </a:rPr>
              <a:t>IMAGEM</a:t>
            </a:r>
          </a:p>
          <a:p>
            <a:pPr>
              <a:lnSpc>
                <a:spcPts val="6368"/>
              </a:lnSpc>
              <a:spcBef>
                <a:spcPct val="0"/>
              </a:spcBef>
            </a:pPr>
            <a:r>
              <a:rPr lang="en-US" sz="4548" spc="445" dirty="0">
                <a:solidFill>
                  <a:srgbClr val="737373"/>
                </a:solidFill>
                <a:latin typeface="Open Sans Bold"/>
              </a:rPr>
              <a:t>AQUI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C5D0AB1-A7B5-8E3E-4971-52158E6C2B2C}"/>
              </a:ext>
            </a:extLst>
          </p:cNvPr>
          <p:cNvGrpSpPr/>
          <p:nvPr/>
        </p:nvGrpSpPr>
        <p:grpSpPr>
          <a:xfrm>
            <a:off x="0" y="809625"/>
            <a:ext cx="18116550" cy="1819275"/>
            <a:chOff x="0" y="809625"/>
            <a:chExt cx="18116550" cy="1819275"/>
          </a:xfrm>
        </p:grpSpPr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8572394E-CD67-4C71-86D8-CBBE234AF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809625"/>
              <a:ext cx="18116550" cy="1819275"/>
            </a:xfrm>
            <a:prstGeom prst="rect">
              <a:avLst/>
            </a:prstGeom>
          </p:spPr>
        </p:pic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D5516B3D-E96E-90DF-5645-11B64D30A31E}"/>
                </a:ext>
              </a:extLst>
            </p:cNvPr>
            <p:cNvSpPr txBox="1"/>
            <p:nvPr/>
          </p:nvSpPr>
          <p:spPr>
            <a:xfrm>
              <a:off x="986224" y="1385633"/>
              <a:ext cx="16315551" cy="770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68"/>
                </a:lnSpc>
                <a:spcBef>
                  <a:spcPct val="0"/>
                </a:spcBef>
              </a:pPr>
              <a:r>
                <a:rPr lang="en-US" sz="4548" spc="445" dirty="0">
                  <a:solidFill>
                    <a:schemeClr val="bg1"/>
                  </a:solidFill>
                  <a:latin typeface="Open Sans Bold"/>
                </a:rPr>
                <a:t>3. SEU TÓPICO AQUI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137897" y="106948"/>
            <a:ext cx="2807256" cy="814804"/>
          </a:xfrm>
          <a:custGeom>
            <a:avLst/>
            <a:gdLst/>
            <a:ahLst/>
            <a:cxnLst/>
            <a:rect l="l" t="t" r="r" b="b"/>
            <a:pathLst>
              <a:path w="2807256" h="814804">
                <a:moveTo>
                  <a:pt x="0" y="0"/>
                </a:moveTo>
                <a:lnTo>
                  <a:pt x="2807255" y="0"/>
                </a:lnTo>
                <a:lnTo>
                  <a:pt x="2807255" y="814804"/>
                </a:lnTo>
                <a:lnTo>
                  <a:pt x="0" y="814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62299" y="3110689"/>
            <a:ext cx="8744955" cy="4014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3816" lvl="1" indent="-306908">
              <a:lnSpc>
                <a:spcPts val="3980"/>
              </a:lnSpc>
              <a:buFont typeface="Arial"/>
              <a:buChar char="•"/>
            </a:pP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Item de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lista</a:t>
            </a: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aqui</a:t>
            </a:r>
            <a:endParaRPr lang="en-US" sz="2843" spc="278" dirty="0">
              <a:solidFill>
                <a:srgbClr val="000000"/>
              </a:solidFill>
              <a:latin typeface="Open Sans Bold"/>
            </a:endParaRPr>
          </a:p>
          <a:p>
            <a:pPr marL="613816" lvl="1" indent="-306908">
              <a:lnSpc>
                <a:spcPts val="3980"/>
              </a:lnSpc>
              <a:buFont typeface="Arial"/>
              <a:buChar char="•"/>
            </a:pP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Item de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lista</a:t>
            </a: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aqui</a:t>
            </a:r>
            <a:endParaRPr lang="en-US" sz="2843" spc="278" dirty="0">
              <a:solidFill>
                <a:srgbClr val="000000"/>
              </a:solidFill>
              <a:latin typeface="Open Sans Bold"/>
            </a:endParaRPr>
          </a:p>
          <a:p>
            <a:pPr marL="613816" lvl="1" indent="-306908">
              <a:lnSpc>
                <a:spcPts val="3980"/>
              </a:lnSpc>
              <a:buFont typeface="Arial"/>
              <a:buChar char="•"/>
            </a:pP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Item de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lista</a:t>
            </a: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aqui</a:t>
            </a:r>
            <a:endParaRPr lang="en-US" sz="2843" spc="278" dirty="0">
              <a:solidFill>
                <a:srgbClr val="000000"/>
              </a:solidFill>
              <a:latin typeface="Open Sans Bold"/>
            </a:endParaRPr>
          </a:p>
          <a:p>
            <a:pPr marL="613816" lvl="1" indent="-306908">
              <a:lnSpc>
                <a:spcPts val="3980"/>
              </a:lnSpc>
              <a:buFont typeface="Arial"/>
              <a:buChar char="•"/>
            </a:pP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Item de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lista</a:t>
            </a: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aqui</a:t>
            </a:r>
            <a:endParaRPr lang="en-US" sz="2843" spc="278" dirty="0">
              <a:solidFill>
                <a:srgbClr val="000000"/>
              </a:solidFill>
              <a:latin typeface="Open Sans Bold"/>
            </a:endParaRPr>
          </a:p>
          <a:p>
            <a:pPr marL="613816" lvl="1" indent="-306908">
              <a:lnSpc>
                <a:spcPts val="3980"/>
              </a:lnSpc>
              <a:buFont typeface="Arial"/>
              <a:buChar char="•"/>
            </a:pP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Item de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lista</a:t>
            </a: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aqui</a:t>
            </a:r>
            <a:endParaRPr lang="en-US" sz="2843" spc="278" dirty="0">
              <a:solidFill>
                <a:srgbClr val="000000"/>
              </a:solidFill>
              <a:latin typeface="Open Sans Bold"/>
            </a:endParaRPr>
          </a:p>
          <a:p>
            <a:pPr marL="613816" lvl="1" indent="-306908">
              <a:lnSpc>
                <a:spcPts val="3980"/>
              </a:lnSpc>
              <a:buFont typeface="Arial"/>
              <a:buChar char="•"/>
            </a:pP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Item de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lista</a:t>
            </a: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aqui</a:t>
            </a:r>
            <a:endParaRPr lang="en-US" sz="2843" spc="278" dirty="0">
              <a:solidFill>
                <a:srgbClr val="000000"/>
              </a:solidFill>
              <a:latin typeface="Open Sans Bold"/>
            </a:endParaRPr>
          </a:p>
          <a:p>
            <a:pPr marL="613816" lvl="1" indent="-306908">
              <a:lnSpc>
                <a:spcPts val="3980"/>
              </a:lnSpc>
              <a:buFont typeface="Arial"/>
              <a:buChar char="•"/>
            </a:pP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Item de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lista</a:t>
            </a: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aqui</a:t>
            </a:r>
            <a:endParaRPr lang="en-US" sz="2843" spc="278" dirty="0">
              <a:solidFill>
                <a:srgbClr val="000000"/>
              </a:solidFill>
              <a:latin typeface="Open Sans Bold"/>
            </a:endParaRPr>
          </a:p>
          <a:p>
            <a:pPr marL="613816" lvl="1" indent="-306908">
              <a:lnSpc>
                <a:spcPts val="3980"/>
              </a:lnSpc>
              <a:buFont typeface="Arial"/>
              <a:buChar char="•"/>
            </a:pP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Item de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lista</a:t>
            </a:r>
            <a:r>
              <a:rPr lang="en-US" sz="2843" spc="278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843" spc="278" dirty="0" err="1">
                <a:solidFill>
                  <a:srgbClr val="000000"/>
                </a:solidFill>
                <a:latin typeface="Open Sans Bold"/>
              </a:rPr>
              <a:t>aqui</a:t>
            </a:r>
            <a:endParaRPr lang="en-US" sz="2843" spc="278" dirty="0">
              <a:solidFill>
                <a:srgbClr val="000000"/>
              </a:solidFill>
              <a:latin typeface="Open Sans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971273" y="1028700"/>
            <a:ext cx="7316727" cy="8961856"/>
            <a:chOff x="0" y="0"/>
            <a:chExt cx="1927039" cy="23603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27039" cy="2360324"/>
            </a:xfrm>
            <a:custGeom>
              <a:avLst/>
              <a:gdLst/>
              <a:ahLst/>
              <a:cxnLst/>
              <a:rect l="l" t="t" r="r" b="b"/>
              <a:pathLst>
                <a:path w="1927039" h="2360324">
                  <a:moveTo>
                    <a:pt x="0" y="0"/>
                  </a:moveTo>
                  <a:lnTo>
                    <a:pt x="1927039" y="0"/>
                  </a:lnTo>
                  <a:lnTo>
                    <a:pt x="1927039" y="2360324"/>
                  </a:lnTo>
                  <a:lnTo>
                    <a:pt x="0" y="236032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927039" cy="2398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683233" y="3515346"/>
            <a:ext cx="2909327" cy="3170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68"/>
              </a:lnSpc>
            </a:pPr>
            <a:r>
              <a:rPr lang="en-US" sz="4548" spc="445">
                <a:solidFill>
                  <a:srgbClr val="737373"/>
                </a:solidFill>
                <a:latin typeface="Open Sans Bold"/>
              </a:rPr>
              <a:t>INSIRA</a:t>
            </a:r>
          </a:p>
          <a:p>
            <a:pPr>
              <a:lnSpc>
                <a:spcPts val="6368"/>
              </a:lnSpc>
            </a:pPr>
            <a:r>
              <a:rPr lang="en-US" sz="4548" spc="445">
                <a:solidFill>
                  <a:srgbClr val="737373"/>
                </a:solidFill>
                <a:latin typeface="Open Sans Bold"/>
              </a:rPr>
              <a:t>SUA </a:t>
            </a:r>
          </a:p>
          <a:p>
            <a:pPr>
              <a:lnSpc>
                <a:spcPts val="6368"/>
              </a:lnSpc>
            </a:pPr>
            <a:r>
              <a:rPr lang="en-US" sz="4548" spc="445">
                <a:solidFill>
                  <a:srgbClr val="737373"/>
                </a:solidFill>
                <a:latin typeface="Open Sans Bold"/>
              </a:rPr>
              <a:t>IMAGEM</a:t>
            </a:r>
          </a:p>
          <a:p>
            <a:pPr>
              <a:lnSpc>
                <a:spcPts val="6368"/>
              </a:lnSpc>
              <a:spcBef>
                <a:spcPct val="0"/>
              </a:spcBef>
            </a:pPr>
            <a:r>
              <a:rPr lang="en-US" sz="4548" spc="445">
                <a:solidFill>
                  <a:srgbClr val="737373"/>
                </a:solidFill>
                <a:latin typeface="Open Sans Bold"/>
              </a:rPr>
              <a:t>AQUI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34CB7F8-FB88-3580-8EC4-D7B54C02E235}"/>
              </a:ext>
            </a:extLst>
          </p:cNvPr>
          <p:cNvGrpSpPr/>
          <p:nvPr/>
        </p:nvGrpSpPr>
        <p:grpSpPr>
          <a:xfrm>
            <a:off x="0" y="809625"/>
            <a:ext cx="18116550" cy="1819275"/>
            <a:chOff x="0" y="809625"/>
            <a:chExt cx="18116550" cy="1819275"/>
          </a:xfrm>
        </p:grpSpPr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C8F2D5E9-5CE9-2E74-826E-A281FD321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809625"/>
              <a:ext cx="18116550" cy="1819275"/>
            </a:xfrm>
            <a:prstGeom prst="rect">
              <a:avLst/>
            </a:prstGeom>
          </p:spPr>
        </p:pic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81BDC9BD-9C9C-5D7E-37DA-8D3EC005F631}"/>
                </a:ext>
              </a:extLst>
            </p:cNvPr>
            <p:cNvSpPr txBox="1"/>
            <p:nvPr/>
          </p:nvSpPr>
          <p:spPr>
            <a:xfrm>
              <a:off x="986224" y="1385633"/>
              <a:ext cx="16315551" cy="770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68"/>
                </a:lnSpc>
                <a:spcBef>
                  <a:spcPct val="0"/>
                </a:spcBef>
              </a:pPr>
              <a:r>
                <a:rPr lang="en-US" sz="4548" spc="445" dirty="0">
                  <a:solidFill>
                    <a:schemeClr val="bg1"/>
                  </a:solidFill>
                  <a:latin typeface="Open Sans Bold"/>
                </a:rPr>
                <a:t>4. SEU TÓPICO AQUI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684109" y="4185739"/>
            <a:ext cx="8744955" cy="645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88"/>
              </a:lnSpc>
              <a:spcBef>
                <a:spcPct val="0"/>
              </a:spcBef>
            </a:pPr>
            <a:r>
              <a:rPr lang="en-US" sz="3848" spc="377" dirty="0">
                <a:solidFill>
                  <a:schemeClr val="tx2"/>
                </a:solidFill>
                <a:latin typeface="Open Sans Bold"/>
              </a:rPr>
              <a:t>AQUI@SEU CONTATO </a:t>
            </a:r>
          </a:p>
        </p:txBody>
      </p:sp>
      <p:sp>
        <p:nvSpPr>
          <p:cNvPr id="5" name="AutoShape 5"/>
          <p:cNvSpPr/>
          <p:nvPr/>
        </p:nvSpPr>
        <p:spPr>
          <a:xfrm flipH="1" flipV="1">
            <a:off x="7899715" y="3917134"/>
            <a:ext cx="0" cy="1355118"/>
          </a:xfrm>
          <a:prstGeom prst="line">
            <a:avLst/>
          </a:prstGeom>
          <a:ln w="47625" cap="flat">
            <a:solidFill>
              <a:schemeClr val="tx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71360831-5B6B-FB96-4702-06A02F0C1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226" y="8827018"/>
            <a:ext cx="4070143" cy="487914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6F94ACB1-69C6-A51E-7283-D5045AC7D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4200" y="2857500"/>
            <a:ext cx="3966504" cy="337389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526905A1-D1E9-91E9-FA2A-CAF8EEEA06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8629650"/>
            <a:ext cx="18516599" cy="1771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246</Words>
  <Application>Microsoft Office PowerPoint</Application>
  <PresentationFormat>Personalizados</PresentationFormat>
  <Paragraphs>38</Paragraphs>
  <Slides>6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Open Sans Bold</vt:lpstr>
      <vt:lpstr>Open Sans Semibold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apresentação CBLH</dc:title>
  <dc:creator>JA</dc:creator>
  <cp:lastModifiedBy>Jonas Apolo</cp:lastModifiedBy>
  <cp:revision>4</cp:revision>
  <dcterms:created xsi:type="dcterms:W3CDTF">2006-08-16T00:00:00Z</dcterms:created>
  <dcterms:modified xsi:type="dcterms:W3CDTF">2024-06-10T12:22:38Z</dcterms:modified>
  <dc:identifier>DAGEHEe4yco</dc:identifier>
</cp:coreProperties>
</file>